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78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36" autoAdjust="0"/>
    <p:restoredTop sz="94700" autoAdjust="0"/>
  </p:normalViewPr>
  <p:slideViewPr>
    <p:cSldViewPr>
      <p:cViewPr varScale="1">
        <p:scale>
          <a:sx n="127" d="100"/>
          <a:sy n="127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FEBF-C6A2-450B-8343-E74287EDA4B2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582B-6E11-495C-B393-99A7282EE8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582B-6E11-495C-B393-99A7282EE8F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87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5B15-9B0E-4D67-8DF5-2E300D52CB54}" type="datetimeFigureOut">
              <a:rPr lang="ru-RU" smtClean="0"/>
              <a:t>10.10.2008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A703A-BC64-4FD7-8FDC-6E0C237B90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Зачем нужны иконки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Визуальный язык</a:t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 пользовательских интерфейсах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Office PowerPoint</Application>
  <PresentationFormat>Экран (4:3)</PresentationFormat>
  <Paragraphs>13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Зачем нужны иконки?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нужны иконки?</dc:title>
  <dc:creator>Егор</dc:creator>
  <cp:lastModifiedBy>Егор</cp:lastModifiedBy>
  <cp:revision>1</cp:revision>
  <dcterms:created xsi:type="dcterms:W3CDTF">2008-10-10T08:16:05Z</dcterms:created>
  <dcterms:modified xsi:type="dcterms:W3CDTF">2008-10-10T08:24:46Z</dcterms:modified>
</cp:coreProperties>
</file>